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56" r:id="rId3"/>
    <p:sldId id="257" r:id="rId4"/>
    <p:sldId id="265" r:id="rId5"/>
    <p:sldId id="258" r:id="rId6"/>
    <p:sldId id="260" r:id="rId7"/>
    <p:sldId id="261" r:id="rId8"/>
    <p:sldId id="259" r:id="rId9"/>
    <p:sldId id="262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CFAFB-3492-4318-A0D1-8AE453FE0ACB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A36225-E8B0-47F5-B3E6-F337E35E703A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Cue: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 pull the handle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67334-EC8E-47B9-8817-616C336F6C64}" type="parTrans" cxnId="{0894943B-B6A2-4E63-84ED-E4A6A293F6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B76DF-8D50-473A-9F96-BE4CACA19E0E}" type="sibTrans" cxnId="{0894943B-B6A2-4E63-84ED-E4A6A293F6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7CA6E-131F-440D-A3FA-EE9C630A01C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Anticipation: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 wait for the slots to fall into place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D876A-024B-4D11-823A-C36EACF5A566}" type="parTrans" cxnId="{8BDE087E-3515-4243-AB8B-7909C1E330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7B695-3537-42E3-B36F-C32799FA6D2B}" type="sibTrans" cxnId="{8BDE087E-3515-4243-AB8B-7909C1E330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86A30-48CA-40B0-82CA-37833732F01E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Reward: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 get a monetary prize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00D5A-DD20-422F-81B0-137FAF448753}" type="parTrans" cxnId="{65F76EC2-B83F-4D9C-A405-D7D34BB268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FD956-78EA-40FF-A8F6-685AAD238DB5}" type="sibTrans" cxnId="{65F76EC2-B83F-4D9C-A405-D7D34BB268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95BCD-0BF4-4A37-BFB8-32C8B6726D0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Dopamine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is released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2A9A7-DDC6-4DC0-9502-E4ADAB5ED980}" type="parTrans" cxnId="{78A375B5-7751-4BF6-953E-0E294021A2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41772-C390-47D5-AF73-BB51D8BC8275}" type="sibTrans" cxnId="{78A375B5-7751-4BF6-953E-0E294021A2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CDBE5-0E0A-4B45-8DC4-0974DB6FA07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habit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is formed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004E7-80D1-4C53-842B-7AAE4268E091}" type="parTrans" cxnId="{C0FC66D2-CB51-4805-8F62-95F9BA4CE1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4FFBB-9E81-4C1F-A06E-19F4DDB4DF36}" type="sibTrans" cxnId="{C0FC66D2-CB51-4805-8F62-95F9BA4CE1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F3BA9-C7E5-421D-AB47-4C0F7EB264B6}" type="pres">
      <dgm:prSet presAssocID="{AA9CFAFB-3492-4318-A0D1-8AE453FE0A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3E2C1-DABA-4698-9941-8373FFD3ED10}" type="pres">
      <dgm:prSet presAssocID="{AA9CFAFB-3492-4318-A0D1-8AE453FE0ACB}" presName="cycle" presStyleCnt="0"/>
      <dgm:spPr/>
    </dgm:pt>
    <dgm:pt modelId="{D76C2931-1A21-4D4B-95CE-3BB497A6E375}" type="pres">
      <dgm:prSet presAssocID="{B1A36225-E8B0-47F5-B3E6-F337E35E703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48C99-A50C-4D52-9B16-135F490C311A}" type="pres">
      <dgm:prSet presAssocID="{B8BB76DF-8D50-473A-9F96-BE4CACA19E0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F223A7F-FE73-4881-83FA-230C76C059ED}" type="pres">
      <dgm:prSet presAssocID="{3D17CA6E-131F-440D-A3FA-EE9C630A01C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0923A-D1A1-4D46-BF3B-D9AC0488D83C}" type="pres">
      <dgm:prSet presAssocID="{29E86A30-48CA-40B0-82CA-37833732F01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2E58-007C-4F9A-8B9E-2564E3FD0031}" type="pres">
      <dgm:prSet presAssocID="{CEC95BCD-0BF4-4A37-BFB8-32C8B6726D0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C698-6B9C-4F33-8AF7-8F09D4DBDBC6}" type="pres">
      <dgm:prSet presAssocID="{5FBCDBE5-0E0A-4B45-8DC4-0974DB6FA07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2AAF2-8FE1-4D3C-BFB5-AF850DB5A6F9}" type="presOf" srcId="{3D17CA6E-131F-440D-A3FA-EE9C630A01CB}" destId="{EF223A7F-FE73-4881-83FA-230C76C059ED}" srcOrd="0" destOrd="0" presId="urn:microsoft.com/office/officeart/2005/8/layout/cycle3"/>
    <dgm:cxn modelId="{641A15B5-56B7-4CEC-9E4A-1E30E056DA82}" type="presOf" srcId="{B8BB76DF-8D50-473A-9F96-BE4CACA19E0E}" destId="{13F48C99-A50C-4D52-9B16-135F490C311A}" srcOrd="0" destOrd="0" presId="urn:microsoft.com/office/officeart/2005/8/layout/cycle3"/>
    <dgm:cxn modelId="{2BC48CE7-1BC4-4D57-9F82-987B8A3AD57D}" type="presOf" srcId="{B1A36225-E8B0-47F5-B3E6-F337E35E703A}" destId="{D76C2931-1A21-4D4B-95CE-3BB497A6E375}" srcOrd="0" destOrd="0" presId="urn:microsoft.com/office/officeart/2005/8/layout/cycle3"/>
    <dgm:cxn modelId="{8BDE087E-3515-4243-AB8B-7909C1E3306A}" srcId="{AA9CFAFB-3492-4318-A0D1-8AE453FE0ACB}" destId="{3D17CA6E-131F-440D-A3FA-EE9C630A01CB}" srcOrd="1" destOrd="0" parTransId="{922D876A-024B-4D11-823A-C36EACF5A566}" sibTransId="{4F07B695-3537-42E3-B36F-C32799FA6D2B}"/>
    <dgm:cxn modelId="{560843D2-8A7D-4EED-999C-882307D8F4BC}" type="presOf" srcId="{29E86A30-48CA-40B0-82CA-37833732F01E}" destId="{6F80923A-D1A1-4D46-BF3B-D9AC0488D83C}" srcOrd="0" destOrd="0" presId="urn:microsoft.com/office/officeart/2005/8/layout/cycle3"/>
    <dgm:cxn modelId="{65F76EC2-B83F-4D9C-A405-D7D34BB268C0}" srcId="{AA9CFAFB-3492-4318-A0D1-8AE453FE0ACB}" destId="{29E86A30-48CA-40B0-82CA-37833732F01E}" srcOrd="2" destOrd="0" parTransId="{E1E00D5A-DD20-422F-81B0-137FAF448753}" sibTransId="{170FD956-78EA-40FF-A8F6-685AAD238DB5}"/>
    <dgm:cxn modelId="{78A375B5-7751-4BF6-953E-0E294021A2B5}" srcId="{AA9CFAFB-3492-4318-A0D1-8AE453FE0ACB}" destId="{CEC95BCD-0BF4-4A37-BFB8-32C8B6726D0D}" srcOrd="3" destOrd="0" parTransId="{F1D2A9A7-DDC6-4DC0-9502-E4ADAB5ED980}" sibTransId="{64941772-C390-47D5-AF73-BB51D8BC8275}"/>
    <dgm:cxn modelId="{0894943B-B6A2-4E63-84ED-E4A6A293F60F}" srcId="{AA9CFAFB-3492-4318-A0D1-8AE453FE0ACB}" destId="{B1A36225-E8B0-47F5-B3E6-F337E35E703A}" srcOrd="0" destOrd="0" parTransId="{7CD67334-EC8E-47B9-8817-616C336F6C64}" sibTransId="{B8BB76DF-8D50-473A-9F96-BE4CACA19E0E}"/>
    <dgm:cxn modelId="{E2607565-FC13-4A9B-A9D0-6F36BA6FB11A}" type="presOf" srcId="{5FBCDBE5-0E0A-4B45-8DC4-0974DB6FA07F}" destId="{E646C698-6B9C-4F33-8AF7-8F09D4DBDBC6}" srcOrd="0" destOrd="0" presId="urn:microsoft.com/office/officeart/2005/8/layout/cycle3"/>
    <dgm:cxn modelId="{C0FC66D2-CB51-4805-8F62-95F9BA4CE154}" srcId="{AA9CFAFB-3492-4318-A0D1-8AE453FE0ACB}" destId="{5FBCDBE5-0E0A-4B45-8DC4-0974DB6FA07F}" srcOrd="4" destOrd="0" parTransId="{EE7004E7-80D1-4C53-842B-7AAE4268E091}" sibTransId="{D394FFBB-9E81-4C1F-A06E-19F4DDB4DF36}"/>
    <dgm:cxn modelId="{FEBC74AF-FE8D-479C-A9C0-CE30594CDA33}" type="presOf" srcId="{CEC95BCD-0BF4-4A37-BFB8-32C8B6726D0D}" destId="{FD1D2E58-007C-4F9A-8B9E-2564E3FD0031}" srcOrd="0" destOrd="0" presId="urn:microsoft.com/office/officeart/2005/8/layout/cycle3"/>
    <dgm:cxn modelId="{20442C9A-D841-4F90-B97C-1504155C8E80}" type="presOf" srcId="{AA9CFAFB-3492-4318-A0D1-8AE453FE0ACB}" destId="{964F3BA9-C7E5-421D-AB47-4C0F7EB264B6}" srcOrd="0" destOrd="0" presId="urn:microsoft.com/office/officeart/2005/8/layout/cycle3"/>
    <dgm:cxn modelId="{8F87EDF9-08EE-4F3D-A172-543B9CB4655B}" type="presParOf" srcId="{964F3BA9-C7E5-421D-AB47-4C0F7EB264B6}" destId="{1393E2C1-DABA-4698-9941-8373FFD3ED10}" srcOrd="0" destOrd="0" presId="urn:microsoft.com/office/officeart/2005/8/layout/cycle3"/>
    <dgm:cxn modelId="{AEBB481A-E005-481C-BE93-7664A3F152F0}" type="presParOf" srcId="{1393E2C1-DABA-4698-9941-8373FFD3ED10}" destId="{D76C2931-1A21-4D4B-95CE-3BB497A6E375}" srcOrd="0" destOrd="0" presId="urn:microsoft.com/office/officeart/2005/8/layout/cycle3"/>
    <dgm:cxn modelId="{B886A443-8D8B-4DBF-B735-9D751E8A2C21}" type="presParOf" srcId="{1393E2C1-DABA-4698-9941-8373FFD3ED10}" destId="{13F48C99-A50C-4D52-9B16-135F490C311A}" srcOrd="1" destOrd="0" presId="urn:microsoft.com/office/officeart/2005/8/layout/cycle3"/>
    <dgm:cxn modelId="{8C0372FC-79FA-4946-B744-A82327CC1DEC}" type="presParOf" srcId="{1393E2C1-DABA-4698-9941-8373FFD3ED10}" destId="{EF223A7F-FE73-4881-83FA-230C76C059ED}" srcOrd="2" destOrd="0" presId="urn:microsoft.com/office/officeart/2005/8/layout/cycle3"/>
    <dgm:cxn modelId="{35A2C193-FBC4-42B2-A818-896F8E46B6EC}" type="presParOf" srcId="{1393E2C1-DABA-4698-9941-8373FFD3ED10}" destId="{6F80923A-D1A1-4D46-BF3B-D9AC0488D83C}" srcOrd="3" destOrd="0" presId="urn:microsoft.com/office/officeart/2005/8/layout/cycle3"/>
    <dgm:cxn modelId="{936BF6B0-A4CB-42A7-BDAE-6DB87F82FF88}" type="presParOf" srcId="{1393E2C1-DABA-4698-9941-8373FFD3ED10}" destId="{FD1D2E58-007C-4F9A-8B9E-2564E3FD0031}" srcOrd="4" destOrd="0" presId="urn:microsoft.com/office/officeart/2005/8/layout/cycle3"/>
    <dgm:cxn modelId="{5D32C64A-C9C4-4254-9027-757DAD2BC924}" type="presParOf" srcId="{1393E2C1-DABA-4698-9941-8373FFD3ED10}" destId="{E646C698-6B9C-4F33-8AF7-8F09D4DBDB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CFAFB-3492-4318-A0D1-8AE453FE0ACB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A36225-E8B0-47F5-B3E6-F337E35E703A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Cue: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phone buzzes, or you scroll down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67334-EC8E-47B9-8817-616C336F6C64}" type="parTrans" cxnId="{0894943B-B6A2-4E63-84ED-E4A6A293F6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B76DF-8D50-473A-9F96-BE4CACA19E0E}" type="sibTrans" cxnId="{0894943B-B6A2-4E63-84ED-E4A6A293F6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7CA6E-131F-440D-A3FA-EE9C630A01C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Anticipation: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 wait to see the new information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D876A-024B-4D11-823A-C36EACF5A566}" type="parTrans" cxnId="{8BDE087E-3515-4243-AB8B-7909C1E330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7B695-3537-42E3-B36F-C32799FA6D2B}" type="sibTrans" cxnId="{8BDE087E-3515-4243-AB8B-7909C1E330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86A30-48CA-40B0-82CA-37833732F01E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Reward: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you get a like or some new information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00D5A-DD20-422F-81B0-137FAF448753}" type="parTrans" cxnId="{65F76EC2-B83F-4D9C-A405-D7D34BB268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FD956-78EA-40FF-A8F6-685AAD238DB5}" type="sibTrans" cxnId="{65F76EC2-B83F-4D9C-A405-D7D34BB268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95BCD-0BF4-4A37-BFB8-32C8B6726D0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Dopamine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is released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2A9A7-DDC6-4DC0-9502-E4ADAB5ED980}" type="parTrans" cxnId="{78A375B5-7751-4BF6-953E-0E294021A2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41772-C390-47D5-AF73-BB51D8BC8275}" type="sibTrans" cxnId="{78A375B5-7751-4BF6-953E-0E294021A2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CDBE5-0E0A-4B45-8DC4-0974DB6FA07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habit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is formed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004E7-80D1-4C53-842B-7AAE4268E091}" type="parTrans" cxnId="{C0FC66D2-CB51-4805-8F62-95F9BA4CE1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4FFBB-9E81-4C1F-A06E-19F4DDB4DF36}" type="sibTrans" cxnId="{C0FC66D2-CB51-4805-8F62-95F9BA4CE1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F3BA9-C7E5-421D-AB47-4C0F7EB264B6}" type="pres">
      <dgm:prSet presAssocID="{AA9CFAFB-3492-4318-A0D1-8AE453FE0A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3E2C1-DABA-4698-9941-8373FFD3ED10}" type="pres">
      <dgm:prSet presAssocID="{AA9CFAFB-3492-4318-A0D1-8AE453FE0ACB}" presName="cycle" presStyleCnt="0"/>
      <dgm:spPr/>
    </dgm:pt>
    <dgm:pt modelId="{D76C2931-1A21-4D4B-95CE-3BB497A6E375}" type="pres">
      <dgm:prSet presAssocID="{B1A36225-E8B0-47F5-B3E6-F337E35E703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48C99-A50C-4D52-9B16-135F490C311A}" type="pres">
      <dgm:prSet presAssocID="{B8BB76DF-8D50-473A-9F96-BE4CACA19E0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F223A7F-FE73-4881-83FA-230C76C059ED}" type="pres">
      <dgm:prSet presAssocID="{3D17CA6E-131F-440D-A3FA-EE9C630A01C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0923A-D1A1-4D46-BF3B-D9AC0488D83C}" type="pres">
      <dgm:prSet presAssocID="{29E86A30-48CA-40B0-82CA-37833732F01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2E58-007C-4F9A-8B9E-2564E3FD0031}" type="pres">
      <dgm:prSet presAssocID="{CEC95BCD-0BF4-4A37-BFB8-32C8B6726D0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C698-6B9C-4F33-8AF7-8F09D4DBDBC6}" type="pres">
      <dgm:prSet presAssocID="{5FBCDBE5-0E0A-4B45-8DC4-0974DB6FA07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2AAF2-8FE1-4D3C-BFB5-AF850DB5A6F9}" type="presOf" srcId="{3D17CA6E-131F-440D-A3FA-EE9C630A01CB}" destId="{EF223A7F-FE73-4881-83FA-230C76C059ED}" srcOrd="0" destOrd="0" presId="urn:microsoft.com/office/officeart/2005/8/layout/cycle3"/>
    <dgm:cxn modelId="{641A15B5-56B7-4CEC-9E4A-1E30E056DA82}" type="presOf" srcId="{B8BB76DF-8D50-473A-9F96-BE4CACA19E0E}" destId="{13F48C99-A50C-4D52-9B16-135F490C311A}" srcOrd="0" destOrd="0" presId="urn:microsoft.com/office/officeart/2005/8/layout/cycle3"/>
    <dgm:cxn modelId="{2BC48CE7-1BC4-4D57-9F82-987B8A3AD57D}" type="presOf" srcId="{B1A36225-E8B0-47F5-B3E6-F337E35E703A}" destId="{D76C2931-1A21-4D4B-95CE-3BB497A6E375}" srcOrd="0" destOrd="0" presId="urn:microsoft.com/office/officeart/2005/8/layout/cycle3"/>
    <dgm:cxn modelId="{8BDE087E-3515-4243-AB8B-7909C1E3306A}" srcId="{AA9CFAFB-3492-4318-A0D1-8AE453FE0ACB}" destId="{3D17CA6E-131F-440D-A3FA-EE9C630A01CB}" srcOrd="1" destOrd="0" parTransId="{922D876A-024B-4D11-823A-C36EACF5A566}" sibTransId="{4F07B695-3537-42E3-B36F-C32799FA6D2B}"/>
    <dgm:cxn modelId="{560843D2-8A7D-4EED-999C-882307D8F4BC}" type="presOf" srcId="{29E86A30-48CA-40B0-82CA-37833732F01E}" destId="{6F80923A-D1A1-4D46-BF3B-D9AC0488D83C}" srcOrd="0" destOrd="0" presId="urn:microsoft.com/office/officeart/2005/8/layout/cycle3"/>
    <dgm:cxn modelId="{65F76EC2-B83F-4D9C-A405-D7D34BB268C0}" srcId="{AA9CFAFB-3492-4318-A0D1-8AE453FE0ACB}" destId="{29E86A30-48CA-40B0-82CA-37833732F01E}" srcOrd="2" destOrd="0" parTransId="{E1E00D5A-DD20-422F-81B0-137FAF448753}" sibTransId="{170FD956-78EA-40FF-A8F6-685AAD238DB5}"/>
    <dgm:cxn modelId="{78A375B5-7751-4BF6-953E-0E294021A2B5}" srcId="{AA9CFAFB-3492-4318-A0D1-8AE453FE0ACB}" destId="{CEC95BCD-0BF4-4A37-BFB8-32C8B6726D0D}" srcOrd="3" destOrd="0" parTransId="{F1D2A9A7-DDC6-4DC0-9502-E4ADAB5ED980}" sibTransId="{64941772-C390-47D5-AF73-BB51D8BC8275}"/>
    <dgm:cxn modelId="{0894943B-B6A2-4E63-84ED-E4A6A293F60F}" srcId="{AA9CFAFB-3492-4318-A0D1-8AE453FE0ACB}" destId="{B1A36225-E8B0-47F5-B3E6-F337E35E703A}" srcOrd="0" destOrd="0" parTransId="{7CD67334-EC8E-47B9-8817-616C336F6C64}" sibTransId="{B8BB76DF-8D50-473A-9F96-BE4CACA19E0E}"/>
    <dgm:cxn modelId="{E2607565-FC13-4A9B-A9D0-6F36BA6FB11A}" type="presOf" srcId="{5FBCDBE5-0E0A-4B45-8DC4-0974DB6FA07F}" destId="{E646C698-6B9C-4F33-8AF7-8F09D4DBDBC6}" srcOrd="0" destOrd="0" presId="urn:microsoft.com/office/officeart/2005/8/layout/cycle3"/>
    <dgm:cxn modelId="{C0FC66D2-CB51-4805-8F62-95F9BA4CE154}" srcId="{AA9CFAFB-3492-4318-A0D1-8AE453FE0ACB}" destId="{5FBCDBE5-0E0A-4B45-8DC4-0974DB6FA07F}" srcOrd="4" destOrd="0" parTransId="{EE7004E7-80D1-4C53-842B-7AAE4268E091}" sibTransId="{D394FFBB-9E81-4C1F-A06E-19F4DDB4DF36}"/>
    <dgm:cxn modelId="{FEBC74AF-FE8D-479C-A9C0-CE30594CDA33}" type="presOf" srcId="{CEC95BCD-0BF4-4A37-BFB8-32C8B6726D0D}" destId="{FD1D2E58-007C-4F9A-8B9E-2564E3FD0031}" srcOrd="0" destOrd="0" presId="urn:microsoft.com/office/officeart/2005/8/layout/cycle3"/>
    <dgm:cxn modelId="{20442C9A-D841-4F90-B97C-1504155C8E80}" type="presOf" srcId="{AA9CFAFB-3492-4318-A0D1-8AE453FE0ACB}" destId="{964F3BA9-C7E5-421D-AB47-4C0F7EB264B6}" srcOrd="0" destOrd="0" presId="urn:microsoft.com/office/officeart/2005/8/layout/cycle3"/>
    <dgm:cxn modelId="{8F87EDF9-08EE-4F3D-A172-543B9CB4655B}" type="presParOf" srcId="{964F3BA9-C7E5-421D-AB47-4C0F7EB264B6}" destId="{1393E2C1-DABA-4698-9941-8373FFD3ED10}" srcOrd="0" destOrd="0" presId="urn:microsoft.com/office/officeart/2005/8/layout/cycle3"/>
    <dgm:cxn modelId="{AEBB481A-E005-481C-BE93-7664A3F152F0}" type="presParOf" srcId="{1393E2C1-DABA-4698-9941-8373FFD3ED10}" destId="{D76C2931-1A21-4D4B-95CE-3BB497A6E375}" srcOrd="0" destOrd="0" presId="urn:microsoft.com/office/officeart/2005/8/layout/cycle3"/>
    <dgm:cxn modelId="{B886A443-8D8B-4DBF-B735-9D751E8A2C21}" type="presParOf" srcId="{1393E2C1-DABA-4698-9941-8373FFD3ED10}" destId="{13F48C99-A50C-4D52-9B16-135F490C311A}" srcOrd="1" destOrd="0" presId="urn:microsoft.com/office/officeart/2005/8/layout/cycle3"/>
    <dgm:cxn modelId="{8C0372FC-79FA-4946-B744-A82327CC1DEC}" type="presParOf" srcId="{1393E2C1-DABA-4698-9941-8373FFD3ED10}" destId="{EF223A7F-FE73-4881-83FA-230C76C059ED}" srcOrd="2" destOrd="0" presId="urn:microsoft.com/office/officeart/2005/8/layout/cycle3"/>
    <dgm:cxn modelId="{35A2C193-FBC4-42B2-A818-896F8E46B6EC}" type="presParOf" srcId="{1393E2C1-DABA-4698-9941-8373FFD3ED10}" destId="{6F80923A-D1A1-4D46-BF3B-D9AC0488D83C}" srcOrd="3" destOrd="0" presId="urn:microsoft.com/office/officeart/2005/8/layout/cycle3"/>
    <dgm:cxn modelId="{936BF6B0-A4CB-42A7-BDAE-6DB87F82FF88}" type="presParOf" srcId="{1393E2C1-DABA-4698-9941-8373FFD3ED10}" destId="{FD1D2E58-007C-4F9A-8B9E-2564E3FD0031}" srcOrd="4" destOrd="0" presId="urn:microsoft.com/office/officeart/2005/8/layout/cycle3"/>
    <dgm:cxn modelId="{5D32C64A-C9C4-4254-9027-757DAD2BC924}" type="presParOf" srcId="{1393E2C1-DABA-4698-9941-8373FFD3ED10}" destId="{E646C698-6B9C-4F33-8AF7-8F09D4DBDB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8C99-A50C-4D52-9B16-135F490C311A}">
      <dsp:nvSpPr>
        <dsp:cNvPr id="0" name=""/>
        <dsp:cNvSpPr/>
      </dsp:nvSpPr>
      <dsp:spPr>
        <a:xfrm>
          <a:off x="1363600" y="-25064"/>
          <a:ext cx="4232895" cy="4232895"/>
        </a:xfrm>
        <a:prstGeom prst="circularArrow">
          <a:avLst>
            <a:gd name="adj1" fmla="val 5544"/>
            <a:gd name="adj2" fmla="val 330680"/>
            <a:gd name="adj3" fmla="val 13796695"/>
            <a:gd name="adj4" fmla="val 173733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C2931-1A21-4D4B-95CE-3BB497A6E375}">
      <dsp:nvSpPr>
        <dsp:cNvPr id="0" name=""/>
        <dsp:cNvSpPr/>
      </dsp:nvSpPr>
      <dsp:spPr>
        <a:xfrm>
          <a:off x="2497886" y="451"/>
          <a:ext cx="1964323" cy="9821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Cue: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 pull the handle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5831" y="48396"/>
        <a:ext cx="1868433" cy="886271"/>
      </dsp:txXfrm>
    </dsp:sp>
    <dsp:sp modelId="{EF223A7F-FE73-4881-83FA-230C76C059ED}">
      <dsp:nvSpPr>
        <dsp:cNvPr id="0" name=""/>
        <dsp:cNvSpPr/>
      </dsp:nvSpPr>
      <dsp:spPr>
        <a:xfrm>
          <a:off x="4214612" y="1247725"/>
          <a:ext cx="1964323" cy="9821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Anticipation: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 wait for the slots to fall into place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557" y="1295670"/>
        <a:ext cx="1868433" cy="886271"/>
      </dsp:txXfrm>
    </dsp:sp>
    <dsp:sp modelId="{6F80923A-D1A1-4D46-BF3B-D9AC0488D83C}">
      <dsp:nvSpPr>
        <dsp:cNvPr id="0" name=""/>
        <dsp:cNvSpPr/>
      </dsp:nvSpPr>
      <dsp:spPr>
        <a:xfrm>
          <a:off x="3558881" y="3265858"/>
          <a:ext cx="1964323" cy="9821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Reward: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 get a monetary prize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826" y="3313803"/>
        <a:ext cx="1868433" cy="886271"/>
      </dsp:txXfrm>
    </dsp:sp>
    <dsp:sp modelId="{FD1D2E58-007C-4F9A-8B9E-2564E3FD0031}">
      <dsp:nvSpPr>
        <dsp:cNvPr id="0" name=""/>
        <dsp:cNvSpPr/>
      </dsp:nvSpPr>
      <dsp:spPr>
        <a:xfrm>
          <a:off x="1436890" y="3265858"/>
          <a:ext cx="1964323" cy="9821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Dopamine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is released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4835" y="3313803"/>
        <a:ext cx="1868433" cy="886271"/>
      </dsp:txXfrm>
    </dsp:sp>
    <dsp:sp modelId="{E646C698-6B9C-4F33-8AF7-8F09D4DBDBC6}">
      <dsp:nvSpPr>
        <dsp:cNvPr id="0" name=""/>
        <dsp:cNvSpPr/>
      </dsp:nvSpPr>
      <dsp:spPr>
        <a:xfrm>
          <a:off x="781159" y="1247725"/>
          <a:ext cx="1964323" cy="9821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habit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is formed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104" y="1295670"/>
        <a:ext cx="1868433" cy="886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8C99-A50C-4D52-9B16-135F490C311A}">
      <dsp:nvSpPr>
        <dsp:cNvPr id="0" name=""/>
        <dsp:cNvSpPr/>
      </dsp:nvSpPr>
      <dsp:spPr>
        <a:xfrm>
          <a:off x="1363600" y="-25064"/>
          <a:ext cx="4232895" cy="4232895"/>
        </a:xfrm>
        <a:prstGeom prst="circularArrow">
          <a:avLst>
            <a:gd name="adj1" fmla="val 5544"/>
            <a:gd name="adj2" fmla="val 330680"/>
            <a:gd name="adj3" fmla="val 13796695"/>
            <a:gd name="adj4" fmla="val 173733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C2931-1A21-4D4B-95CE-3BB497A6E375}">
      <dsp:nvSpPr>
        <dsp:cNvPr id="0" name=""/>
        <dsp:cNvSpPr/>
      </dsp:nvSpPr>
      <dsp:spPr>
        <a:xfrm>
          <a:off x="2497886" y="451"/>
          <a:ext cx="1964323" cy="9821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Cue: </a:t>
          </a:r>
          <a:r>
            <a:rPr lang="en-US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phone buzzes, or you scroll down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5831" y="48396"/>
        <a:ext cx="1868433" cy="886271"/>
      </dsp:txXfrm>
    </dsp:sp>
    <dsp:sp modelId="{EF223A7F-FE73-4881-83FA-230C76C059ED}">
      <dsp:nvSpPr>
        <dsp:cNvPr id="0" name=""/>
        <dsp:cNvSpPr/>
      </dsp:nvSpPr>
      <dsp:spPr>
        <a:xfrm>
          <a:off x="4214612" y="1247725"/>
          <a:ext cx="1964323" cy="9821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Anticipation: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 wait to see the new information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557" y="1295670"/>
        <a:ext cx="1868433" cy="886271"/>
      </dsp:txXfrm>
    </dsp:sp>
    <dsp:sp modelId="{6F80923A-D1A1-4D46-BF3B-D9AC0488D83C}">
      <dsp:nvSpPr>
        <dsp:cNvPr id="0" name=""/>
        <dsp:cNvSpPr/>
      </dsp:nvSpPr>
      <dsp:spPr>
        <a:xfrm>
          <a:off x="3558881" y="3265858"/>
          <a:ext cx="1964323" cy="9821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Reward: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you get a like or some new information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826" y="3313803"/>
        <a:ext cx="1868433" cy="886271"/>
      </dsp:txXfrm>
    </dsp:sp>
    <dsp:sp modelId="{FD1D2E58-007C-4F9A-8B9E-2564E3FD0031}">
      <dsp:nvSpPr>
        <dsp:cNvPr id="0" name=""/>
        <dsp:cNvSpPr/>
      </dsp:nvSpPr>
      <dsp:spPr>
        <a:xfrm>
          <a:off x="1436890" y="3265858"/>
          <a:ext cx="1964323" cy="9821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Dopamine 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is released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4835" y="3313803"/>
        <a:ext cx="1868433" cy="886271"/>
      </dsp:txXfrm>
    </dsp:sp>
    <dsp:sp modelId="{E646C698-6B9C-4F33-8AF7-8F09D4DBDBC6}">
      <dsp:nvSpPr>
        <dsp:cNvPr id="0" name=""/>
        <dsp:cNvSpPr/>
      </dsp:nvSpPr>
      <dsp:spPr>
        <a:xfrm>
          <a:off x="781159" y="1247725"/>
          <a:ext cx="1964323" cy="9821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habit</a:t>
          </a: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is formed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104" y="1295670"/>
        <a:ext cx="1868433" cy="886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CB172-1010-41DD-8F4D-D3BA6247C695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24060-5D53-4EE2-BEF3-D74F0E82C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4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3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7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7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7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8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9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0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7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2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C5FA84-A699-4B27-BEA5-ACB976535FE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9AB4E6-9FDC-4BBF-8C1D-E629858DF48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togeek.com/313299/how-to-set-screen-time-limits-for-kids-on-an-xbox-one/" TargetMode="External"/><Relationship Id="rId2" Type="http://schemas.openxmlformats.org/officeDocument/2006/relationships/hyperlink" Target="https://blog.eu.playstation.com/2018/03/09/how-to-set-your-familys-ps4-play-time-using-5-50s-play-time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ferinternet.org.uk/advice-centre/parents-and-carers/parental-controls-offered-your-home-internet-provid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s://support.google.com/families/answer/7103340?hl=en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apple.com/en-gb/HT201304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average teen checks their phone 150 times a day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average adult checks their phone over 100 times a day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52% or parents and 78% of teens check their devices at least hourly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67% of parents feel their teen is addicted to their mobile phone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28% of teens say their parent is addicted to their phone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True					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True</a:t>
            </a:r>
            <a:r>
              <a:rPr lang="en-GB" dirty="0" smtClean="0"/>
              <a:t>					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False – it’s actually 69% or parents!		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False, it’s actually 59%	</a:t>
            </a:r>
            <a:r>
              <a:rPr lang="en-GB" dirty="0" smtClean="0"/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640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manage my child’s time on the PS4/Xbox?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Both Sony and Microsoft have created management tools within the </a:t>
            </a:r>
            <a:r>
              <a:rPr lang="en-GB" dirty="0" err="1" smtClean="0"/>
              <a:t>Playstation</a:t>
            </a:r>
            <a:r>
              <a:rPr lang="en-GB" dirty="0" smtClean="0"/>
              <a:t> and Xbox to allow parents to setup screen time controls.</a:t>
            </a:r>
          </a:p>
          <a:p>
            <a:endParaRPr lang="en-GB" dirty="0"/>
          </a:p>
          <a:p>
            <a:r>
              <a:rPr lang="en-GB" dirty="0" smtClean="0"/>
              <a:t>These both require you having a parent </a:t>
            </a:r>
            <a:r>
              <a:rPr lang="en-GB" dirty="0" err="1" smtClean="0"/>
              <a:t>Playstation</a:t>
            </a:r>
            <a:r>
              <a:rPr lang="en-GB" dirty="0" smtClean="0"/>
              <a:t> or Microsoft account which is linked to your children’s accounts, and require a bit of setup as a parent.</a:t>
            </a:r>
          </a:p>
          <a:p>
            <a:endParaRPr lang="en-GB" dirty="0"/>
          </a:p>
          <a:p>
            <a:r>
              <a:rPr lang="en-GB" dirty="0" smtClean="0"/>
              <a:t>For full details:</a:t>
            </a:r>
          </a:p>
          <a:p>
            <a:r>
              <a:rPr lang="en-GB" dirty="0"/>
              <a:t>PS4: </a:t>
            </a:r>
            <a:r>
              <a:rPr lang="en-GB" dirty="0">
                <a:hlinkClick r:id="rId2"/>
              </a:rPr>
              <a:t>https://blog.eu.playstation.com/2018/03/09/how-to-set-your-familys-ps4-play-time-using-5-50s-play-time-management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or search ‘Managing PS4 time’</a:t>
            </a:r>
          </a:p>
          <a:p>
            <a:endParaRPr lang="en-GB" dirty="0"/>
          </a:p>
          <a:p>
            <a:r>
              <a:rPr lang="en-GB" dirty="0"/>
              <a:t>Xbox: </a:t>
            </a:r>
            <a:r>
              <a:rPr lang="en-GB" dirty="0">
                <a:hlinkClick r:id="rId3"/>
              </a:rPr>
              <a:t>https://www.howtogeek.com/313299/how-to-set-screen-time-limits-for-kids-on-an-xbox-one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or search ‘managing child’s </a:t>
            </a:r>
            <a:r>
              <a:rPr lang="en-GB" dirty="0" err="1" smtClean="0"/>
              <a:t>xbox</a:t>
            </a:r>
            <a:r>
              <a:rPr lang="en-GB" dirty="0" smtClean="0"/>
              <a:t> time’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152" y="5553521"/>
            <a:ext cx="2165750" cy="1053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863" y="5538575"/>
            <a:ext cx="1926224" cy="1083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72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Controls on your </a:t>
            </a:r>
            <a:r>
              <a:rPr lang="en-GB" dirty="0" err="1" smtClean="0"/>
              <a:t>WiFi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https://www.saferinternet.org.uk/advice-centre/parents-and-carers/parental-controls-offered-your-home-internet-provider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0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affects of screens on sleep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5038692"/>
            <a:ext cx="3189447" cy="149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4949" b="55967"/>
          <a:stretch/>
        </p:blipFill>
        <p:spPr>
          <a:xfrm>
            <a:off x="5160534" y="5038692"/>
            <a:ext cx="5040560" cy="147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ow Is Your Phone Changing You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5738" y="1763714"/>
            <a:ext cx="5649912" cy="3178175"/>
          </a:xfrm>
        </p:spPr>
      </p:pic>
    </p:spTree>
    <p:extLst>
      <p:ext uri="{BB962C8B-B14F-4D97-AF65-F5344CB8AC3E}">
        <p14:creationId xmlns:p14="http://schemas.microsoft.com/office/powerpoint/2010/main" val="16304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Managing Your Child’s Screen Time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Andy Compton</a:t>
            </a:r>
          </a:p>
          <a:p>
            <a:r>
              <a:rPr lang="en-GB" dirty="0" smtClean="0"/>
              <a:t>Assistant Head (Director of digital strategy)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11" y="279516"/>
            <a:ext cx="4150302" cy="17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7" y="286603"/>
            <a:ext cx="11488189" cy="1450757"/>
          </a:xfrm>
        </p:spPr>
        <p:txBody>
          <a:bodyPr/>
          <a:lstStyle/>
          <a:p>
            <a:r>
              <a:rPr lang="en-GB" dirty="0" smtClean="0"/>
              <a:t>Why do I need to manage their screen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 can have huge benefits for communication, learning and productivity, and social interactions – if used properly.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Children aged </a:t>
            </a:r>
            <a:r>
              <a:rPr lang="en-US" dirty="0"/>
              <a:t>8 to 18 spend, on average, close to 45 hours per week watching TV, playing video games, instant messaging, and listening to music online — far more time than they spend with their parents or in the </a:t>
            </a:r>
            <a:r>
              <a:rPr lang="en-US" dirty="0" smtClean="0"/>
              <a:t>classroom.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Kaiser Family Foundation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Screen time has been linked to childhood obesity, bullying, lack of concentration, sleep disturbance, access to inappropriate material, self-esteem issues and more.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 there are 2 vital elements to managing screen time: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Finding a balance that allows our children to make the most of the benefits of technology.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Educating our children so they take responsibility for their won screen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2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biggest concern for you, regarding your child’s screen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400" b="1" dirty="0" smtClean="0"/>
              <a:t>TV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 smtClean="0"/>
              <a:t>Games console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 smtClean="0"/>
              <a:t>Laptop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 smtClean="0"/>
              <a:t>Tablet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 smtClean="0"/>
              <a:t>Mobile phone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so hard to manage screen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1845734"/>
            <a:ext cx="6691745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Does your child do exactly as you ask when it comes to screen time?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 they ever argue with you about the issue?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Does their phone appear to be surgically attached to them?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Do they get defensive when challenged about their screen use?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You are not the only one!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It is a common problem amongst parents, even with young children.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 why?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063" y="2310938"/>
            <a:ext cx="4825251" cy="275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0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34" y="187454"/>
            <a:ext cx="7886700" cy="994172"/>
          </a:xfrm>
        </p:spPr>
        <p:txBody>
          <a:bodyPr/>
          <a:lstStyle/>
          <a:p>
            <a:r>
              <a:rPr lang="en-GB" dirty="0"/>
              <a:t>Gambling is addictive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870" y="1581654"/>
            <a:ext cx="670560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makes us addicted to something?</a:t>
            </a:r>
          </a:p>
          <a:p>
            <a:pPr lvl="1"/>
            <a:r>
              <a:rPr lang="en-GB" dirty="0" smtClean="0"/>
              <a:t>Anticipation </a:t>
            </a:r>
            <a:r>
              <a:rPr lang="en-GB" dirty="0"/>
              <a:t>and reward  </a:t>
            </a:r>
            <a:endParaRPr lang="en-GB" dirty="0" smtClean="0"/>
          </a:p>
          <a:p>
            <a:pPr lvl="1"/>
            <a:r>
              <a:rPr lang="en-GB" dirty="0" smtClean="0"/>
              <a:t>Dopamine release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143672" y="2132856"/>
          <a:ext cx="69600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1561" t="7351" r="9616"/>
          <a:stretch/>
        </p:blipFill>
        <p:spPr>
          <a:xfrm>
            <a:off x="5951984" y="3717032"/>
            <a:ext cx="13926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34" y="187454"/>
            <a:ext cx="7886700" cy="994172"/>
          </a:xfrm>
        </p:spPr>
        <p:txBody>
          <a:bodyPr/>
          <a:lstStyle/>
          <a:p>
            <a:r>
              <a:rPr lang="en-GB" dirty="0" smtClean="0"/>
              <a:t>And so are mobile phones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143672" y="2132856"/>
          <a:ext cx="69600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640" y="3789040"/>
            <a:ext cx="1440160" cy="112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20870" y="1581654"/>
            <a:ext cx="6705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mtClean="0"/>
          </a:p>
          <a:p>
            <a:r>
              <a:rPr lang="en-GB" smtClean="0"/>
              <a:t>What makes us addicted to something?</a:t>
            </a:r>
          </a:p>
          <a:p>
            <a:pPr lvl="1"/>
            <a:r>
              <a:rPr lang="en-GB" smtClean="0"/>
              <a:t>Anticipation and reward  </a:t>
            </a:r>
          </a:p>
          <a:p>
            <a:pPr lvl="1"/>
            <a:r>
              <a:rPr lang="en-GB" smtClean="0"/>
              <a:t>Dopamine release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steps can I take?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13101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Model good practice with screen time!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Talk to your child about the benefits and dangers of technology and the effects of too much screen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Get screens out of the bedroom.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Keep screens off when not specifically in use, so they are not a background distraction.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Ensure screen free time for the whole family – mealtimes, homework time (unless required).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 persistent, but fair.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Ensure both you and your child are aware of their actual amount of screen time, particularly on phones.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167" y="62786"/>
            <a:ext cx="4031998" cy="2639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6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your child know how much they use their phone? Do you?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6722" y="2295984"/>
            <a:ext cx="1607344" cy="160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53" y="2348818"/>
            <a:ext cx="1607344" cy="160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539" r="18716"/>
          <a:stretch/>
        </p:blipFill>
        <p:spPr>
          <a:xfrm>
            <a:off x="10441807" y="2295984"/>
            <a:ext cx="1758077" cy="160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6263" b="17224"/>
          <a:stretch/>
        </p:blipFill>
        <p:spPr>
          <a:xfrm>
            <a:off x="10355298" y="5173248"/>
            <a:ext cx="1600764" cy="1064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0595" y="3988715"/>
            <a:ext cx="1142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/>
              <a:t>Mute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9069" y="3988715"/>
            <a:ext cx="1325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/>
              <a:t>Space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8306" y="3988715"/>
            <a:ext cx="1556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/>
              <a:t>Moment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584" y="191683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out how much you actually use it: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0940" y="5611352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6"/>
              </a:rPr>
              <a:t>All on iPhone?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12548" y="5713300"/>
            <a:ext cx="163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7"/>
              </a:rPr>
              <a:t>All on Android?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8748786" y="4680277"/>
            <a:ext cx="3276295" cy="4164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Family plans available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210394" y="4383217"/>
            <a:ext cx="0" cy="356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335922" y="4399463"/>
            <a:ext cx="0" cy="356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949" y="5374022"/>
            <a:ext cx="843991" cy="843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6480" y="5374022"/>
            <a:ext cx="930841" cy="930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139" y="2446498"/>
            <a:ext cx="1649372" cy="164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6041" y="2522021"/>
            <a:ext cx="1794531" cy="153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 result for actiondas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7" y="2356109"/>
            <a:ext cx="1775608" cy="17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38292" y="2459083"/>
            <a:ext cx="40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/</a:t>
            </a:r>
            <a:endParaRPr lang="en-GB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8664" y="3956162"/>
            <a:ext cx="142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Screen Time</a:t>
            </a:r>
          </a:p>
          <a:p>
            <a:pPr algn="ctr"/>
            <a:r>
              <a:rPr lang="en-GB" sz="2000" dirty="0" smtClean="0"/>
              <a:t>(iPhone)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196973" y="3956162"/>
            <a:ext cx="185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Digital Wellbeing</a:t>
            </a:r>
          </a:p>
          <a:p>
            <a:pPr algn="ctr"/>
            <a:r>
              <a:rPr lang="en-GB" sz="2000" dirty="0" smtClean="0"/>
              <a:t>(Some Android devices)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489232" y="4010863"/>
            <a:ext cx="142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ActionDash</a:t>
            </a:r>
            <a:endParaRPr lang="en-GB" sz="2000" dirty="0" smtClean="0"/>
          </a:p>
          <a:p>
            <a:pPr algn="ctr"/>
            <a:r>
              <a:rPr lang="en-GB" sz="2000" dirty="0" smtClean="0"/>
              <a:t>(Android)</a:t>
            </a:r>
            <a:endParaRPr lang="en-GB" sz="2000" dirty="0"/>
          </a:p>
        </p:txBody>
      </p:sp>
      <p:sp>
        <p:nvSpPr>
          <p:cNvPr id="24" name="Rectangle 23"/>
          <p:cNvSpPr/>
          <p:nvPr/>
        </p:nvSpPr>
        <p:spPr>
          <a:xfrm>
            <a:off x="1296053" y="6451460"/>
            <a:ext cx="434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https://support.apple.com/en-gb/HT201304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16628" y="6421910"/>
            <a:ext cx="590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https://support.google.com/families/answer/7103340?hl=en</a:t>
            </a:r>
          </a:p>
        </p:txBody>
      </p:sp>
    </p:spTree>
    <p:extLst>
      <p:ext uri="{BB962C8B-B14F-4D97-AF65-F5344CB8AC3E}">
        <p14:creationId xmlns:p14="http://schemas.microsoft.com/office/powerpoint/2010/main" val="2315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691</Words>
  <Application>Microsoft Office PowerPoint</Application>
  <PresentationFormat>Widescreen</PresentationFormat>
  <Paragraphs>94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Retrospect</vt:lpstr>
      <vt:lpstr>True or false</vt:lpstr>
      <vt:lpstr>Managing Your Child’s Screen Time</vt:lpstr>
      <vt:lpstr>Why do I need to manage their screen time?</vt:lpstr>
      <vt:lpstr>What is the biggest concern for you, regarding your child’s screen time?</vt:lpstr>
      <vt:lpstr>Why is it so hard to manage screen time?</vt:lpstr>
      <vt:lpstr>Gambling is addictive</vt:lpstr>
      <vt:lpstr>And so are mobile phones</vt:lpstr>
      <vt:lpstr>What steps can I take?</vt:lpstr>
      <vt:lpstr>Does your child know how much they use their phone? Do you?</vt:lpstr>
      <vt:lpstr>How can I manage my child’s time on the PS4/Xbox?</vt:lpstr>
      <vt:lpstr>Parental Controls on your WiFi</vt:lpstr>
      <vt:lpstr>The affects of screens on sleep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</dc:title>
  <dc:creator>Andy Compton</dc:creator>
  <cp:lastModifiedBy>Becky Underhill</cp:lastModifiedBy>
  <cp:revision>72</cp:revision>
  <dcterms:created xsi:type="dcterms:W3CDTF">2018-10-17T11:56:31Z</dcterms:created>
  <dcterms:modified xsi:type="dcterms:W3CDTF">2019-06-19T10:31:45Z</dcterms:modified>
</cp:coreProperties>
</file>